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2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“FEAR”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801"/>
          <a:stretch/>
        </p:blipFill>
        <p:spPr>
          <a:xfrm>
            <a:off x="4850103" y="887488"/>
            <a:ext cx="7334250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977" y="596947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“FEAR”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85800" y="2503653"/>
            <a:ext cx="10820400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600" dirty="0"/>
              <a:t>Design a picture that conceptualizes the word fear.  Think about ideas associated with the act of being afraid, phobias, what it feels like to be in a state of fear or emotional struggles.  Avoid being too literal.  You want to viewer to be able to interpret after they have some time to analyze it. </a:t>
            </a:r>
          </a:p>
        </p:txBody>
      </p:sp>
    </p:spTree>
    <p:extLst>
      <p:ext uri="{BB962C8B-B14F-4D97-AF65-F5344CB8AC3E}">
        <p14:creationId xmlns:p14="http://schemas.microsoft.com/office/powerpoint/2010/main" val="412924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474" y="287854"/>
            <a:ext cx="8610600" cy="12930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“Fear”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721" y="1580882"/>
            <a:ext cx="7223275" cy="505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9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022" y="0"/>
            <a:ext cx="8610600" cy="1293028"/>
          </a:xfrm>
        </p:spPr>
        <p:txBody>
          <a:bodyPr/>
          <a:lstStyle/>
          <a:p>
            <a:r>
              <a:rPr lang="en-US" dirty="0" smtClean="0"/>
              <a:t>Student 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90" y="1470540"/>
            <a:ext cx="6516471" cy="51240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108062"/>
            <a:ext cx="4765184" cy="66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7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902" y="0"/>
            <a:ext cx="8610600" cy="1293028"/>
          </a:xfrm>
        </p:spPr>
        <p:txBody>
          <a:bodyPr/>
          <a:lstStyle/>
          <a:p>
            <a:r>
              <a:rPr lang="en-US" dirty="0" smtClean="0"/>
              <a:t>Student 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243" y="181196"/>
            <a:ext cx="4927166" cy="6437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068" y="1483595"/>
            <a:ext cx="6298791" cy="494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2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to improving your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Think about the mood and tone of the word fear.  Dark, heavy contrast is key in this assignment</a:t>
            </a:r>
          </a:p>
          <a:p>
            <a:endParaRPr lang="en-US" sz="2800" dirty="0"/>
          </a:p>
          <a:p>
            <a:r>
              <a:rPr lang="en-US" sz="2800" dirty="0" smtClean="0"/>
              <a:t>Point of view… people fear things that are behind, below and around things.  Putting something smack in the middle of the page is too predictable</a:t>
            </a:r>
          </a:p>
          <a:p>
            <a:endParaRPr lang="en-US" sz="2800" dirty="0"/>
          </a:p>
          <a:p>
            <a:r>
              <a:rPr lang="en-US" sz="2800" dirty="0" smtClean="0"/>
              <a:t>Think outside the box!  There are many connotations to the word fear.  Try to get inspired by yourself or someone you know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398529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16</TotalTime>
  <Words>150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“FEAR”</vt:lpstr>
      <vt:lpstr>“FEAR”</vt:lpstr>
      <vt:lpstr>“Fear”</vt:lpstr>
      <vt:lpstr>Student examples</vt:lpstr>
      <vt:lpstr>Student Examples</vt:lpstr>
      <vt:lpstr>Tips to improving your grade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“FEAR”</dc:title>
  <dc:creator>Heather Lohr</dc:creator>
  <cp:lastModifiedBy>Heather Lohr</cp:lastModifiedBy>
  <cp:revision>3</cp:revision>
  <dcterms:created xsi:type="dcterms:W3CDTF">2016-08-17T20:48:40Z</dcterms:created>
  <dcterms:modified xsi:type="dcterms:W3CDTF">2016-08-17T21:05:01Z</dcterms:modified>
</cp:coreProperties>
</file>